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oppins"/>
      <p:regular r:id="rId19"/>
      <p:bold r:id="rId20"/>
      <p:italic r:id="rId21"/>
      <p:boldItalic r:id="rId22"/>
    </p:embeddedFont>
    <p:embeddedFont>
      <p:font typeface="Montserrat Black"/>
      <p:bold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MontserratBlack-boldItalic.fntdata"/><Relationship Id="rId23" Type="http://schemas.openxmlformats.org/officeDocument/2006/relationships/font" Target="fonts/MontserratBlack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oppins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5070caa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b5070ca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6900fa96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6900fa96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6900fa96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6900fa96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a5450c71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a5450c71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54cc8104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54cc810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b5070c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b5070c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b5070ca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b5070ca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7a63cc3b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7a63cc3b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6900fa96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6900fa96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6900fa96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86900fa96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6900fa96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86900fa96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6900fa96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6900fa96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6900fa96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6900fa96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hyperlink" Target="https://developer.mozilla.org/en-US/docs/Web/API/Window/localStorage" TargetMode="External"/><Relationship Id="rId5" Type="http://schemas.openxmlformats.org/officeDocument/2006/relationships/hyperlink" Target="https://developer.mozilla.org/en-US/docs/Web/API/Window/sessionStorage" TargetMode="External"/><Relationship Id="rId6" Type="http://schemas.openxmlformats.org/officeDocument/2006/relationships/image" Target="../media/image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750" y="2031749"/>
            <a:ext cx="4301450" cy="14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64775" y="1104900"/>
            <a:ext cx="62538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Web Storage</a:t>
            </a:r>
            <a:endParaRPr b="1" sz="2600">
              <a:solidFill>
                <a:srgbClr val="C4A54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83275" y="3505200"/>
            <a:ext cx="3592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Muhammad Zahir Junejo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Securely Storing User Data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Security is paramount when storing user data: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Encryption: Use encryption mechanisms for sensitive data to prevent unauthorized access.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Data Sanitization: Validate and sanitize user inputs to mitigate security vulnerabilities like SQL injection or XSS attacks.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Authentication: Implement proper authentication and authorization mechanisms to restrict data access to authorized users.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https://developer.mozilla.org/en-US/docs/Web/API/Window/localStorage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https://developer.mozilla.org/en-US/docs/Web/API/Window/sessionStorage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Lecture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- Housekeeping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GB" sz="1600">
                <a:solidFill>
                  <a:schemeClr val="lt1"/>
                </a:solidFill>
              </a:rPr>
              <a:t>T</a:t>
            </a:r>
            <a:r>
              <a:rPr lang="en-GB" sz="1500">
                <a:solidFill>
                  <a:schemeClr val="lt1"/>
                </a:solidFill>
              </a:rPr>
              <a:t>he use of disrespectful language is prohibited in the questions, this is a supportive, learning environment for all - please engage accordingly.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Please review Code of Conduct (in Student Undertaking Agreement) if unsure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No question is daft or silly - </a:t>
            </a:r>
            <a:r>
              <a:rPr b="1" lang="en-GB" sz="1500">
                <a:solidFill>
                  <a:schemeClr val="lt1"/>
                </a:solidFill>
              </a:rPr>
              <a:t>ask them!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Q&amp;A</a:t>
            </a:r>
            <a:r>
              <a:rPr lang="en-GB" sz="1500">
                <a:solidFill>
                  <a:schemeClr val="lt1"/>
                </a:solidFill>
              </a:rPr>
              <a:t> session at the end of the lesson, should you wish to ask any follow-up questions.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Should you have any questions after the lecture, please schedule a mentor session.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For all non-academic questions, please submit a query: </a:t>
            </a:r>
            <a:r>
              <a:rPr lang="en-GB" sz="1500" u="sng">
                <a:solidFill>
                  <a:schemeClr val="hlink"/>
                </a:solidFill>
                <a:hlinkClick r:id="rId4"/>
              </a:rPr>
              <a:t>www.hyperiondev.com/support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685000" y="951750"/>
            <a:ext cx="4020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Need for Web Storage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Web Storage APIs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Tradeoffs and Choosing the Right Storage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Securely Storing User Application Data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Understanding the Need for Web Storage</a:t>
            </a:r>
            <a:endParaRPr b="1" sz="2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Web Storage is essential for web applications to store data on the client-side, enabling: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Persistence: Data can be retained even after the user leaves the website or refreshes the page.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Efficiency: Quick access to data without the need for repeated server requests.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Improved User Experience: Storing user preferences, cart items, or application state.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Challenges with Server-side Storage: Traditional server-side storage (e.g., databases) can be slow, introduce latency, and lead to bottlenecks, especially for frequently changing data.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Benefits of Client-side Data Storage: Web storage provides faster access to data, reduces server load, and enhances application performance and responsiveness.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Introduction to Web Storage APIs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Web Storage APIs offer client-side storage solutions for web applications. They consist of three primary components: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localStorage: A simple key-value store that retains data even after the browser is closed or the user navigates away from the page. Ideal for user preferences, cached data, and persistent settings.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sessionStorage: Similar to localStorage but limited to the duration of a page session. Useful for maintaining data temporarily across page refreshes or multiple tabs/windows.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IndexedDB: A more complex database system capable of storing structured data and handling larger datasets. Ideal for offline applications, data synchronization, and advanced queries.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Local Storage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localStorage is a straightforward key-value store, making it suitable for many purposes: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Storing User Preferences/Settings: Themes, language preferences, layout settings, etc.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Caching Data: Storing frequently used data to reduce server requests.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User Data Persistence: Remembering user login states or form input data.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FF00"/>
                </a:solidFill>
              </a:rPr>
              <a:t>// Storing data in localStorage</a:t>
            </a:r>
            <a:endParaRPr sz="1600"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FFFF"/>
                </a:solidFill>
              </a:rPr>
              <a:t>localStorage</a:t>
            </a:r>
            <a:r>
              <a:rPr lang="en-GB" sz="1600">
                <a:solidFill>
                  <a:schemeClr val="lt1"/>
                </a:solidFill>
              </a:rPr>
              <a:t>.</a:t>
            </a:r>
            <a:r>
              <a:rPr lang="en-GB" sz="1600">
                <a:solidFill>
                  <a:srgbClr val="FFFF00"/>
                </a:solidFill>
              </a:rPr>
              <a:t>setItem</a:t>
            </a:r>
            <a:r>
              <a:rPr lang="en-GB" sz="1600">
                <a:solidFill>
                  <a:schemeClr val="lt1"/>
                </a:solidFill>
              </a:rPr>
              <a:t>('username', 'JohnDoe');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FF00"/>
                </a:solidFill>
              </a:rPr>
              <a:t>// Retrieving data from localStorage</a:t>
            </a:r>
            <a:endParaRPr sz="1600"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FF"/>
                </a:solidFill>
              </a:rPr>
              <a:t>const </a:t>
            </a:r>
            <a:r>
              <a:rPr lang="en-GB" sz="1600">
                <a:solidFill>
                  <a:schemeClr val="lt1"/>
                </a:solidFill>
              </a:rPr>
              <a:t>username = </a:t>
            </a:r>
            <a:r>
              <a:rPr lang="en-GB" sz="1600">
                <a:solidFill>
                  <a:srgbClr val="00FFFF"/>
                </a:solidFill>
              </a:rPr>
              <a:t>localStorage</a:t>
            </a:r>
            <a:r>
              <a:rPr lang="en-GB" sz="1600">
                <a:solidFill>
                  <a:schemeClr val="lt1"/>
                </a:solidFill>
              </a:rPr>
              <a:t>.</a:t>
            </a:r>
            <a:r>
              <a:rPr lang="en-GB" sz="1600">
                <a:solidFill>
                  <a:srgbClr val="FFFF00"/>
                </a:solidFill>
              </a:rPr>
              <a:t>getItem</a:t>
            </a:r>
            <a:r>
              <a:rPr lang="en-GB" sz="1600">
                <a:solidFill>
                  <a:schemeClr val="lt1"/>
                </a:solidFill>
              </a:rPr>
              <a:t>('username');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Session Storage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sessionStorage is designed for session-based data management: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During User Visit: Data persists as long as the user stays on the same page or across page reloads.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Single Session: Data is discarded when the session ends (e.g., when the user closes the tab/window).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FF00"/>
                </a:solidFill>
              </a:rPr>
              <a:t>// Storing data in sessionStorage</a:t>
            </a:r>
            <a:endParaRPr sz="1600"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FF"/>
                </a:solidFill>
              </a:rPr>
              <a:t>sessionStorage</a:t>
            </a:r>
            <a:r>
              <a:rPr lang="en-GB" sz="1600">
                <a:solidFill>
                  <a:schemeClr val="lt1"/>
                </a:solidFill>
              </a:rPr>
              <a:t>.</a:t>
            </a:r>
            <a:r>
              <a:rPr lang="en-GB" sz="1600">
                <a:solidFill>
                  <a:srgbClr val="FFFF00"/>
                </a:solidFill>
              </a:rPr>
              <a:t>setItem</a:t>
            </a:r>
            <a:r>
              <a:rPr lang="en-GB" sz="1600">
                <a:solidFill>
                  <a:schemeClr val="lt1"/>
                </a:solidFill>
              </a:rPr>
              <a:t>('cartTotal', '100');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FF00"/>
                </a:solidFill>
              </a:rPr>
              <a:t>// Retrieving data from sessionStorage</a:t>
            </a:r>
            <a:endParaRPr sz="1600"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const </a:t>
            </a:r>
            <a:r>
              <a:rPr lang="en-GB" sz="1600">
                <a:solidFill>
                  <a:schemeClr val="lt1"/>
                </a:solidFill>
              </a:rPr>
              <a:t>cartTotal = </a:t>
            </a:r>
            <a:r>
              <a:rPr lang="en-GB" sz="1600">
                <a:solidFill>
                  <a:srgbClr val="FF00FF"/>
                </a:solidFill>
              </a:rPr>
              <a:t>sessionStorage</a:t>
            </a:r>
            <a:r>
              <a:rPr lang="en-GB" sz="1600">
                <a:solidFill>
                  <a:schemeClr val="lt1"/>
                </a:solidFill>
              </a:rPr>
              <a:t>.</a:t>
            </a:r>
            <a:r>
              <a:rPr lang="en-GB" sz="1600">
                <a:solidFill>
                  <a:srgbClr val="FFFF00"/>
                </a:solidFill>
              </a:rPr>
              <a:t>getItem</a:t>
            </a:r>
            <a:r>
              <a:rPr lang="en-GB" sz="1600">
                <a:solidFill>
                  <a:schemeClr val="lt1"/>
                </a:solidFill>
              </a:rPr>
              <a:t>('cartTotal');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IndexedDB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IndexedDB offers advanced data storage capabilities: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Structured Data: It supports the storage of structured data, such as records with keys and values.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Large Datasets: Ideal for handling substantial amounts of data, such as caching web content for offline use or managing extensive databases.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Transactions: Supports transactional operations, ensuring data consistency.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FF00"/>
                </a:solidFill>
              </a:rPr>
              <a:t>// Opening an IndexedDB database</a:t>
            </a:r>
            <a:endParaRPr sz="1600">
              <a:solidFill>
                <a:srgbClr val="00FF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request = indexedDB.open('myDatabase');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FF00"/>
                </a:solidFill>
              </a:rPr>
              <a:t>// Creating an object store</a:t>
            </a:r>
            <a:endParaRPr sz="1600">
              <a:solidFill>
                <a:srgbClr val="00FF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request.onupgradeneeded = function(event) {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const db = event.target.result;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const objectStore = db.createObjectStore('customers', { keyPath: 'id' });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};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Choosing the Right Storage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Choosing the Right Storage Mechanism: The choice between localStorage, sessionStorage, and IndexedDB depends on various factors, including: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Data Size: For small amounts of data, localStorage or sessionStorage may suffice. For large datasets, consider IndexedDB.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Persistence: Decide whether data should persist beyond a session or tab.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Complexity: Simplicity vs. advanced data manipulation requirements.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Synchronization: Consider the need for synchronization with server data.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Trade-Offs</a:t>
            </a:r>
            <a:r>
              <a:rPr lang="en-GB" sz="1600">
                <a:solidFill>
                  <a:schemeClr val="lt1"/>
                </a:solidFill>
              </a:rPr>
              <a:t>: Evaluate the tradeoffs in terms of storage capacity, lifespan, and complexity to make an informed decision.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